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7" r:id="rId4"/>
    <p:sldId id="262" r:id="rId5"/>
    <p:sldId id="259" r:id="rId6"/>
    <p:sldId id="260" r:id="rId7"/>
    <p:sldId id="261" r:id="rId8"/>
    <p:sldId id="264" r:id="rId9"/>
    <p:sldId id="258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61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1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52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234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49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5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5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6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46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59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A8DF21-D54F-4AEF-B691-653D69F55045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tsukif6/orderSyst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0A24F-69BA-9C77-45DA-6D27E92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主題：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538309-7964-277C-0706-38C019968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點餐系統</a:t>
            </a:r>
            <a:r>
              <a:rPr lang="en-US" altLang="zh-TW" sz="3200" dirty="0"/>
              <a:t>(</a:t>
            </a:r>
            <a:r>
              <a:rPr lang="zh-TW" altLang="en-US" sz="3200" dirty="0"/>
              <a:t>飲料、食物、點心等</a:t>
            </a:r>
            <a:r>
              <a:rPr lang="en-US" altLang="zh-TW" sz="3200" dirty="0"/>
              <a:t>)</a:t>
            </a:r>
            <a:endParaRPr lang="zh-TW" altLang="en-US" sz="32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08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3B874-343F-B32C-7252-7A4A6F6C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64" y="1634065"/>
            <a:ext cx="7933899" cy="446281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32129" y="55274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忘記密碼</a:t>
            </a:r>
            <a:r>
              <a:rPr lang="en-US" altLang="zh-TW" dirty="0"/>
              <a:t>(send email)</a:t>
            </a:r>
            <a:r>
              <a:rPr lang="zh-TW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4126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7EE75F-67CC-830D-D846-FB1EBE8A6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7" t="19503" r="66642" b="61485"/>
          <a:stretch/>
        </p:blipFill>
        <p:spPr>
          <a:xfrm>
            <a:off x="3966504" y="2811438"/>
            <a:ext cx="4258989" cy="266813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74A93D4-B5A5-DC88-0B85-26D5D9B35C0D}"/>
              </a:ext>
            </a:extLst>
          </p:cNvPr>
          <p:cNvSpPr txBox="1">
            <a:spLocks/>
          </p:cNvSpPr>
          <p:nvPr/>
        </p:nvSpPr>
        <p:spPr>
          <a:xfrm>
            <a:off x="-1093544" y="982131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Email</a:t>
            </a:r>
            <a:r>
              <a:rPr lang="zh-TW" altLang="en-US" dirty="0"/>
              <a:t>的結果：</a:t>
            </a:r>
          </a:p>
        </p:txBody>
      </p:sp>
    </p:spTree>
    <p:extLst>
      <p:ext uri="{BB962C8B-B14F-4D97-AF65-F5344CB8AC3E}">
        <p14:creationId xmlns:p14="http://schemas.microsoft.com/office/powerpoint/2010/main" val="354803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065001" y="57834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加入購物車功能：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4A4D79-AE6D-938C-2A57-2E32560D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8" y="1658202"/>
            <a:ext cx="7982423" cy="44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59163" y="65616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送出訂單、總計金額功能</a:t>
            </a:r>
            <a:r>
              <a:rPr lang="en-US" altLang="zh-TW" dirty="0"/>
              <a:t>:</a:t>
            </a:r>
            <a:endParaRPr lang="en-US" altLang="zh-TW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846EFA-4004-B091-5265-B517AC8D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09" y="1832292"/>
            <a:ext cx="7466700" cy="42000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0F17CFC-491B-A9B3-23AF-45DF9C0B4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3" t="34529" r="32220" b="26765"/>
          <a:stretch/>
        </p:blipFill>
        <p:spPr>
          <a:xfrm>
            <a:off x="6851176" y="3377821"/>
            <a:ext cx="4510585" cy="2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7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1246539" y="605715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追蹤訂單功能：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11" y="1664519"/>
            <a:ext cx="8066340" cy="4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520207" y="1137494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快速切換頁面索引功能：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5E928-7E98-819B-0209-843459A83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8" t="7052" r="-348" b="76511"/>
          <a:stretch/>
        </p:blipFill>
        <p:spPr>
          <a:xfrm>
            <a:off x="5042169" y="3135573"/>
            <a:ext cx="2107661" cy="18936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444BA47-579A-C23E-251C-96C456D55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13" t="7792" b="25863"/>
          <a:stretch/>
        </p:blipFill>
        <p:spPr>
          <a:xfrm>
            <a:off x="7636908" y="935476"/>
            <a:ext cx="1307894" cy="4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7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675850" y="599230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工作人員管理訂單頁面：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47169-9789-2F98-6385-07939610B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23" b="25970"/>
          <a:stretch/>
        </p:blipFill>
        <p:spPr>
          <a:xfrm>
            <a:off x="1019033" y="1915418"/>
            <a:ext cx="5076967" cy="3621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FFFCED-9257-FDC8-8E62-103CD85A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35" b="25871"/>
          <a:stretch/>
        </p:blipFill>
        <p:spPr>
          <a:xfrm>
            <a:off x="6298442" y="1903583"/>
            <a:ext cx="5076967" cy="36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023D861-2D06-1078-750D-E4DFE888A0CE}"/>
              </a:ext>
            </a:extLst>
          </p:cNvPr>
          <p:cNvSpPr txBox="1">
            <a:spLocks/>
          </p:cNvSpPr>
          <p:nvPr/>
        </p:nvSpPr>
        <p:spPr>
          <a:xfrm>
            <a:off x="-883955" y="1318138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登出功能：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7A5577-1E59-8CDA-F420-7DBE0CC5E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24" t="67218" b="26252"/>
          <a:stretch/>
        </p:blipFill>
        <p:spPr>
          <a:xfrm>
            <a:off x="4792119" y="2981259"/>
            <a:ext cx="2607761" cy="1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1172E-9392-BDD9-474A-2128076B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265" y="1209513"/>
            <a:ext cx="6389628" cy="1303867"/>
          </a:xfrm>
        </p:spPr>
        <p:txBody>
          <a:bodyPr>
            <a:normAutofit/>
          </a:bodyPr>
          <a:lstStyle/>
          <a:p>
            <a:r>
              <a:rPr lang="zh-TW" altLang="en-US" dirty="0"/>
              <a:t>程式碼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0CD9E6-37F2-E7C4-61D0-53E56B05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069" y="2699604"/>
            <a:ext cx="9601196" cy="3318936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itsukif6/</a:t>
            </a:r>
            <a:r>
              <a:rPr lang="en-US" altLang="zh-TW" dirty="0" err="1">
                <a:hlinkClick r:id="rId2"/>
              </a:rPr>
              <a:t>orderSystem</a:t>
            </a:r>
            <a:r>
              <a:rPr lang="en-US" altLang="zh-TW" dirty="0">
                <a:hlinkClick r:id="rId2"/>
              </a:rPr>
              <a:t> (github.com)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97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B3516-02A5-31EF-6949-D673E2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預期將開發的功能：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3B532-AB18-02BF-6706-ECC02117B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487" y="2538012"/>
            <a:ext cx="9601196" cy="3742969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歡迎、初始畫面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登入註冊功能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忘記密碼、寄</a:t>
            </a:r>
            <a:r>
              <a:rPr lang="en-US" altLang="zh-TW" dirty="0"/>
              <a:t>email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  <a:endParaRPr lang="en-US" altLang="zh-TW" dirty="0"/>
          </a:p>
          <a:p>
            <a:r>
              <a:rPr lang="zh-TW" altLang="en-US" dirty="0"/>
              <a:t>查看菜單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點餐功能</a:t>
            </a:r>
            <a:r>
              <a:rPr lang="en-US" altLang="zh-TW" dirty="0"/>
              <a:t>(</a:t>
            </a:r>
            <a:r>
              <a:rPr lang="zh-TW" altLang="en-US" dirty="0"/>
              <a:t>期中</a:t>
            </a:r>
            <a:r>
              <a:rPr lang="en-US" altLang="zh-TW" dirty="0"/>
              <a:t>fin.)</a:t>
            </a:r>
          </a:p>
          <a:p>
            <a:r>
              <a:rPr lang="zh-TW" altLang="en-US" dirty="0"/>
              <a:t>加入購物車功能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結帳、送出訂單功能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總計金額功能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追蹤訂單功能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快速切換頁面索引功能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工作人員管理訂單頁面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  <a:p>
            <a:r>
              <a:rPr lang="zh-TW" altLang="en-US" dirty="0"/>
              <a:t>登出功能</a:t>
            </a:r>
            <a:r>
              <a:rPr lang="en-US" altLang="zh-TW" b="1" dirty="0"/>
              <a:t>(</a:t>
            </a:r>
            <a:r>
              <a:rPr lang="zh-TW" altLang="en-US" b="1" dirty="0"/>
              <a:t>期末</a:t>
            </a:r>
            <a:r>
              <a:rPr lang="en-US" altLang="zh-TW" b="1" dirty="0"/>
              <a:t>fin.)</a:t>
            </a:r>
          </a:p>
        </p:txBody>
      </p:sp>
    </p:spTree>
    <p:extLst>
      <p:ext uri="{BB962C8B-B14F-4D97-AF65-F5344CB8AC3E}">
        <p14:creationId xmlns:p14="http://schemas.microsoft.com/office/powerpoint/2010/main" val="28559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1AFEF-2636-93CC-E5C5-7C030C37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80521"/>
            <a:ext cx="9601196" cy="1303867"/>
          </a:xfrm>
        </p:spPr>
        <p:txBody>
          <a:bodyPr/>
          <a:lstStyle/>
          <a:p>
            <a:r>
              <a:rPr lang="zh-TW" altLang="en-US" dirty="0"/>
              <a:t>期中已完成部分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45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3CF6F-34E8-10F5-45F5-6C13F77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8843" y="461022"/>
            <a:ext cx="9601196" cy="1303867"/>
          </a:xfrm>
        </p:spPr>
        <p:txBody>
          <a:bodyPr/>
          <a:lstStyle/>
          <a:p>
            <a:r>
              <a:rPr lang="zh-TW" altLang="en-US" dirty="0"/>
              <a:t>登入畫面：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731BD1-03B9-1A92-3305-2141DB01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58" y="1528548"/>
            <a:ext cx="8043081" cy="4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895B8-67B5-623B-8A6C-6A19C9DF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8508" y="520016"/>
            <a:ext cx="9601196" cy="1303867"/>
          </a:xfrm>
        </p:spPr>
        <p:txBody>
          <a:bodyPr/>
          <a:lstStyle/>
          <a:p>
            <a:r>
              <a:rPr lang="zh-TW" altLang="en-US" dirty="0"/>
              <a:t>註冊畫面：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7D821-B3DF-DE65-4505-C2AB2AC2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54" y="1798722"/>
            <a:ext cx="7694549" cy="4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6249" y="557009"/>
            <a:ext cx="9601196" cy="1303867"/>
          </a:xfrm>
        </p:spPr>
        <p:txBody>
          <a:bodyPr/>
          <a:lstStyle/>
          <a:p>
            <a:r>
              <a:rPr lang="zh-TW" altLang="en-US" dirty="0"/>
              <a:t>菜單</a:t>
            </a:r>
            <a:r>
              <a:rPr lang="en-US" altLang="zh-TW" dirty="0"/>
              <a:t>(</a:t>
            </a:r>
            <a:r>
              <a:rPr lang="zh-TW" altLang="en-US" dirty="0"/>
              <a:t>新增顯示食物資訊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112A36-B423-40D7-6A8C-A3A585D6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61" y="1538715"/>
            <a:ext cx="8206478" cy="46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B1AFEF-2636-93CC-E5C5-7C030C37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80521"/>
            <a:ext cx="9601196" cy="1303867"/>
          </a:xfrm>
        </p:spPr>
        <p:txBody>
          <a:bodyPr/>
          <a:lstStyle/>
          <a:p>
            <a:r>
              <a:rPr lang="zh-TW" altLang="en-US" dirty="0"/>
              <a:t>期末新增部分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50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CABB4-8432-2C84-7FD2-5D0E347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1024" y="470855"/>
            <a:ext cx="9601196" cy="1303867"/>
          </a:xfrm>
        </p:spPr>
        <p:txBody>
          <a:bodyPr/>
          <a:lstStyle/>
          <a:p>
            <a:r>
              <a:rPr lang="zh-TW" altLang="en-US" dirty="0"/>
              <a:t>初始畫面：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124084-DA6C-F7D9-0DC7-C7E30ED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4" y="1473711"/>
            <a:ext cx="8435894" cy="4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449</TotalTime>
  <Words>193</Words>
  <Application>Microsoft Office PowerPoint</Application>
  <PresentationFormat>寬螢幕</PresentationFormat>
  <Paragraphs>31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0" baseType="lpstr">
      <vt:lpstr>Arial</vt:lpstr>
      <vt:lpstr>Garamond</vt:lpstr>
      <vt:lpstr>有機</vt:lpstr>
      <vt:lpstr>主題：</vt:lpstr>
      <vt:lpstr>程式碼:</vt:lpstr>
      <vt:lpstr>預期將開發的功能：</vt:lpstr>
      <vt:lpstr>期中已完成部分:</vt:lpstr>
      <vt:lpstr>登入畫面：</vt:lpstr>
      <vt:lpstr>註冊畫面：</vt:lpstr>
      <vt:lpstr>菜單(新增顯示食物資訊)：</vt:lpstr>
      <vt:lpstr>期末新增部分:</vt:lpstr>
      <vt:lpstr>初始畫面：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National_Kaohsiung_Normal_University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專題主題</dc:title>
  <dc:creator>軟體系 蔡岳哲</dc:creator>
  <cp:lastModifiedBy>軟體系 蔡岳哲</cp:lastModifiedBy>
  <cp:revision>23</cp:revision>
  <dcterms:created xsi:type="dcterms:W3CDTF">2024-04-17T03:21:39Z</dcterms:created>
  <dcterms:modified xsi:type="dcterms:W3CDTF">2024-06-19T08:32:29Z</dcterms:modified>
</cp:coreProperties>
</file>